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Gagalin" charset="1" panose="000005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13" Target="slides/slide3.xml" Type="http://schemas.openxmlformats.org/officeDocument/2006/relationships/slide"/><Relationship Id="rId14" Target="slides/slide4.xml" Type="http://schemas.openxmlformats.org/officeDocument/2006/relationships/slide"/><Relationship Id="rId15" Target="slides/slide5.xml" Type="http://schemas.openxmlformats.org/officeDocument/2006/relationships/slide"/><Relationship Id="rId16" Target="slides/slide6.xml" Type="http://schemas.openxmlformats.org/officeDocument/2006/relationships/slide"/><Relationship Id="rId17" Target="slides/slide7.xml" Type="http://schemas.openxmlformats.org/officeDocument/2006/relationships/slide"/><Relationship Id="rId18" Target="slides/slide8.xml" Type="http://schemas.openxmlformats.org/officeDocument/2006/relationships/slide"/><Relationship Id="rId19" Target="slides/slide9.xml" Type="http://schemas.openxmlformats.org/officeDocument/2006/relationships/slide"/><Relationship Id="rId2" Target="presProps.xml" Type="http://schemas.openxmlformats.org/officeDocument/2006/relationships/presProps"/><Relationship Id="rId20" Target="slides/slide10.xml" Type="http://schemas.openxmlformats.org/officeDocument/2006/relationships/slide"/><Relationship Id="rId21" Target="slides/slide11.xml" Type="http://schemas.openxmlformats.org/officeDocument/2006/relationships/slide"/><Relationship Id="rId22" Target="slides/slide12.xml" Type="http://schemas.openxmlformats.org/officeDocument/2006/relationships/slide"/><Relationship Id="rId23" Target="slides/slide13.xml" Type="http://schemas.openxmlformats.org/officeDocument/2006/relationships/slide"/><Relationship Id="rId24" Target="slides/slide14.xml" Type="http://schemas.openxmlformats.org/officeDocument/2006/relationships/slide"/><Relationship Id="rId25" Target="slides/slide15.xml" Type="http://schemas.openxmlformats.org/officeDocument/2006/relationships/slide"/><Relationship Id="rId26" Target="slides/slide16.xml" Type="http://schemas.openxmlformats.org/officeDocument/2006/relationships/slide"/><Relationship Id="rId27" Target="slides/slide17.xml" Type="http://schemas.openxmlformats.org/officeDocument/2006/relationships/slide"/><Relationship Id="rId28" Target="slides/slide18.xml" Type="http://schemas.openxmlformats.org/officeDocument/2006/relationships/slide"/><Relationship Id="rId29" Target="slides/slide19.xml" Type="http://schemas.openxmlformats.org/officeDocument/2006/relationships/slide"/><Relationship Id="rId3" Target="viewProps.xml" Type="http://schemas.openxmlformats.org/officeDocument/2006/relationships/viewProps"/><Relationship Id="rId30" Target="slides/slide20.xml" Type="http://schemas.openxmlformats.org/officeDocument/2006/relationships/slide"/><Relationship Id="rId31" Target="slides/slide21.xml" Type="http://schemas.openxmlformats.org/officeDocument/2006/relationships/slide"/><Relationship Id="rId32" Target="slides/slide22.xml" Type="http://schemas.openxmlformats.org/officeDocument/2006/relationships/slide"/><Relationship Id="rId33" Target="slides/slide23.xml" Type="http://schemas.openxmlformats.org/officeDocument/2006/relationships/slide"/><Relationship Id="rId34" Target="slides/slide24.xml" Type="http://schemas.openxmlformats.org/officeDocument/2006/relationships/slide"/><Relationship Id="rId35" Target="slides/slide25.xml" Type="http://schemas.openxmlformats.org/officeDocument/2006/relationships/slide"/><Relationship Id="rId36" Target="slides/slide26.xml" Type="http://schemas.openxmlformats.org/officeDocument/2006/relationships/slide"/><Relationship Id="rId37" Target="slides/slide27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62.png" Type="http://schemas.openxmlformats.org/officeDocument/2006/relationships/image"/><Relationship Id="rId4" Target="../media/image63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23.pn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svg" Type="http://schemas.openxmlformats.org/officeDocument/2006/relationships/image"/><Relationship Id="rId2" Target="../media/image1.jpeg" Type="http://schemas.openxmlformats.org/officeDocument/2006/relationships/image"/><Relationship Id="rId3" Target="../media/image77.png" Type="http://schemas.openxmlformats.org/officeDocument/2006/relationships/image"/><Relationship Id="rId4" Target="../media/image78.svg" Type="http://schemas.openxmlformats.org/officeDocument/2006/relationships/image"/><Relationship Id="rId5" Target="../media/image79.png" Type="http://schemas.openxmlformats.org/officeDocument/2006/relationships/image"/><Relationship Id="rId6" Target="../media/image80.svg" Type="http://schemas.openxmlformats.org/officeDocument/2006/relationships/image"/><Relationship Id="rId7" Target="../media/image81.png" Type="http://schemas.openxmlformats.org/officeDocument/2006/relationships/image"/><Relationship Id="rId8" Target="../media/image82.sv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23.pn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2" Target="../media/image6.jpeg" Type="http://schemas.openxmlformats.org/officeDocument/2006/relationships/image"/><Relationship Id="rId3" Target="../media/image85.png" Type="http://schemas.openxmlformats.org/officeDocument/2006/relationships/image"/><Relationship Id="rId4" Target="../media/image86.svg" Type="http://schemas.openxmlformats.org/officeDocument/2006/relationships/image"/><Relationship Id="rId5" Target="../media/image87.png" Type="http://schemas.openxmlformats.org/officeDocument/2006/relationships/image"/><Relationship Id="rId6" Target="../media/image88.svg" Type="http://schemas.openxmlformats.org/officeDocument/2006/relationships/image"/><Relationship Id="rId7" Target="../media/image89.png" Type="http://schemas.openxmlformats.org/officeDocument/2006/relationships/image"/><Relationship Id="rId8" Target="../media/image90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91.png" Type="http://schemas.openxmlformats.org/officeDocument/2006/relationships/image"/><Relationship Id="rId4" Target="../media/image92.svg" Type="http://schemas.openxmlformats.org/officeDocument/2006/relationships/image"/><Relationship Id="rId5" Target="../media/image9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83.png" Type="http://schemas.openxmlformats.org/officeDocument/2006/relationships/image"/><Relationship Id="rId4" Target="../media/image84.svg" Type="http://schemas.openxmlformats.org/officeDocument/2006/relationships/image"/><Relationship Id="rId5" Target="../media/image94.png" Type="http://schemas.openxmlformats.org/officeDocument/2006/relationships/image"/><Relationship Id="rId6" Target="../media/image9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96.png" Type="http://schemas.openxmlformats.org/officeDocument/2006/relationships/image"/><Relationship Id="rId4" Target="../media/image97.svg" Type="http://schemas.openxmlformats.org/officeDocument/2006/relationships/image"/><Relationship Id="rId5" Target="../media/image98.png" Type="http://schemas.openxmlformats.org/officeDocument/2006/relationships/image"/><Relationship Id="rId6" Target="../media/image99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23.pn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2.png" Type="http://schemas.openxmlformats.org/officeDocument/2006/relationships/image"/><Relationship Id="rId4" Target="../media/image10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svg" Type="http://schemas.openxmlformats.org/officeDocument/2006/relationships/image"/><Relationship Id="rId11" Target="../media/image110.png" Type="http://schemas.openxmlformats.org/officeDocument/2006/relationships/image"/><Relationship Id="rId12" Target="../media/image111.svg" Type="http://schemas.openxmlformats.org/officeDocument/2006/relationships/image"/><Relationship Id="rId2" Target="../media/image6.jpeg" Type="http://schemas.openxmlformats.org/officeDocument/2006/relationships/image"/><Relationship Id="rId3" Target="../media/image104.png" Type="http://schemas.openxmlformats.org/officeDocument/2006/relationships/image"/><Relationship Id="rId4" Target="../media/image105.png" Type="http://schemas.openxmlformats.org/officeDocument/2006/relationships/image"/><Relationship Id="rId5" Target="../media/image106.png" Type="http://schemas.openxmlformats.org/officeDocument/2006/relationships/image"/><Relationship Id="rId6" Target="../media/image107.svg" Type="http://schemas.openxmlformats.org/officeDocument/2006/relationships/image"/><Relationship Id="rId7" Target="../media/image108.png" Type="http://schemas.openxmlformats.org/officeDocument/2006/relationships/image"/><Relationship Id="rId8" Target="../media/image109.sv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11" Target="../media/image120.svg" Type="http://schemas.openxmlformats.org/officeDocument/2006/relationships/image"/><Relationship Id="rId2" Target="../media/image24.jpeg" Type="http://schemas.openxmlformats.org/officeDocument/2006/relationships/image"/><Relationship Id="rId3" Target="../media/image112.png" Type="http://schemas.openxmlformats.org/officeDocument/2006/relationships/image"/><Relationship Id="rId4" Target="../media/image113.sv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2" Target="../media/image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331537" y="2575487"/>
            <a:ext cx="4874890" cy="775803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0437" y="2330315"/>
            <a:ext cx="4597647" cy="472655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1472842" y="2299189"/>
            <a:ext cx="5652687" cy="47576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162471" y="-145306"/>
            <a:ext cx="15963058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Welcome to the Class!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83291" y="6080834"/>
            <a:ext cx="3508643" cy="420616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92759" y="6281700"/>
            <a:ext cx="6448193" cy="380443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16979" y="6080834"/>
            <a:ext cx="4995894" cy="41148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2522" y="-97681"/>
            <a:ext cx="18242955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common high school study traps: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9323" y="4938966"/>
            <a:ext cx="5012432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06780" indent="-453390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1616"/>
                </a:solidFill>
                <a:latin typeface="Gagalin"/>
              </a:rPr>
              <a:t> rereading notes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577797" y="4938966"/>
            <a:ext cx="5878116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agalin"/>
              </a:rPr>
              <a:t>2. passively highlighting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83174" y="4938966"/>
            <a:ext cx="4063504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1616"/>
                </a:solidFill>
                <a:latin typeface="Gagalin"/>
              </a:rPr>
              <a:t>3. studying lolz?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2807" y="6555302"/>
            <a:ext cx="3348143" cy="426268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38153" y="5817850"/>
            <a:ext cx="4611693" cy="446915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07873" y="7045823"/>
            <a:ext cx="4001453" cy="324117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5060851" y="-97681"/>
            <a:ext cx="8166299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mass cramming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753885" y="2382869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works amazingly in the short term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23864" y="3343537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your forget everything after the test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542545" y="4350868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0000"/>
                </a:solidFill>
                <a:latin typeface="Gagalin"/>
              </a:rPr>
              <a:t>3. makes you feel smart in the moment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183962" y="1242413"/>
            <a:ext cx="21349883" cy="904458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42950" y="62222"/>
            <a:ext cx="14028132" cy="6095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65"/>
              </a:lnSpc>
            </a:pPr>
            <a:r>
              <a:rPr lang="en-US" sz="6903">
                <a:solidFill>
                  <a:srgbClr val="FFFFFF"/>
                </a:solidFill>
                <a:latin typeface="Gagalin"/>
              </a:rPr>
              <a:t>"Learning is deeper and more durable when it’s effortful. Learning that’s easy is like writing in sand, here today and gone tomorrow." - Make it stick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086600" y="1608664"/>
            <a:ext cx="4114800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80156" y="461057"/>
            <a:ext cx="2141787" cy="333706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511030" y="-97681"/>
            <a:ext cx="9265940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exposure effect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7153" y="5599639"/>
            <a:ext cx="10973694" cy="4351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0"/>
              </a:lnSpc>
            </a:pPr>
            <a:r>
              <a:rPr lang="en-US" sz="6164">
                <a:solidFill>
                  <a:srgbClr val="FFFFFF"/>
                </a:solidFill>
                <a:latin typeface="Gagalin"/>
              </a:rPr>
              <a:t>"the belief that you know something simply because you have been exposed to it many times."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8810530"/>
            <a:ext cx="1601292" cy="146111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88857" y="5952238"/>
            <a:ext cx="2910286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800923" y="-97681"/>
            <a:ext cx="6686154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mentimeter!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48051" y="4036006"/>
            <a:ext cx="8191897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try your best!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34698" y="1823507"/>
            <a:ext cx="1777196" cy="164148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85166" y="3464990"/>
            <a:ext cx="2117668" cy="21176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924957" y="5582658"/>
            <a:ext cx="2102344" cy="210234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34045" y="7404605"/>
            <a:ext cx="2419909" cy="265924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74886" y="-97681"/>
            <a:ext cx="17738229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Concepts of effective studying: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3449251" y="1417429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active vs. passive studying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5819249" y="3640816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spaced repition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4586767" y="5857582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Interleaved practice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5819249" y="7856227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4. dynamic testing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8810530"/>
            <a:ext cx="1601292" cy="146111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88857" y="5952238"/>
            <a:ext cx="2910286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800923" y="-97681"/>
            <a:ext cx="6686154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mentimeter!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48051" y="4036006"/>
            <a:ext cx="8191897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try your best!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43185" y="4871315"/>
            <a:ext cx="1856619" cy="102114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340771">
            <a:off x="2858996" y="7080222"/>
            <a:ext cx="2081436" cy="167035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15281" y="4740991"/>
            <a:ext cx="1251346" cy="128178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82447" y="7472335"/>
            <a:ext cx="1117013" cy="111701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497161" y="-97681"/>
            <a:ext cx="15293678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active vs. passive studying: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5860111" y="2673937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active studying: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21159" y="2673937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passive studying: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73024" y="3924088"/>
            <a:ext cx="7689037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takes effort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73024" y="5797205"/>
            <a:ext cx="7689037" cy="167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increases myelin around nerves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73024" y="8373110"/>
            <a:ext cx="7689037" cy="167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facilitates long term memory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96436" y="3924088"/>
            <a:ext cx="7689037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easy to replicate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96436" y="5797205"/>
            <a:ext cx="7689037" cy="167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1616"/>
                </a:solidFill>
                <a:latin typeface="Gagalin"/>
              </a:rPr>
              <a:t>suffers to exposure effect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598963" y="8373110"/>
            <a:ext cx="7689037" cy="167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Gagalin"/>
              </a:rPr>
              <a:t>terrible for long term memory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057893" y="92819"/>
            <a:ext cx="1839826" cy="174950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404852" y="153946"/>
            <a:ext cx="1839826" cy="17495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209602" y="2454934"/>
            <a:ext cx="9868796" cy="696681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044057" y="-97681"/>
            <a:ext cx="10199887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spaced repetition: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14261" y="6172200"/>
            <a:ext cx="4546740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64889" y="5655164"/>
            <a:ext cx="3723111" cy="450603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011622" y="-145306"/>
            <a:ext cx="12264756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backround on me: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643577" y="1793131"/>
            <a:ext cx="1926321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1616"/>
                </a:solidFill>
                <a:latin typeface="Gagalin"/>
              </a:rPr>
              <a:t>1. studying at cornell university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87606" y="3164731"/>
            <a:ext cx="19263211" cy="474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Gagalin"/>
              </a:rPr>
              <a:t>2.</a:t>
            </a:r>
            <a:r>
              <a:rPr lang="en-US" sz="9000">
                <a:solidFill>
                  <a:srgbClr val="FF1616"/>
                </a:solidFill>
                <a:latin typeface="Gagalin"/>
              </a:rPr>
              <a:t> </a:t>
            </a:r>
            <a:r>
              <a:rPr lang="en-US" sz="9000">
                <a:solidFill>
                  <a:srgbClr val="FFFFFF"/>
                </a:solidFill>
                <a:latin typeface="Gagalin"/>
              </a:rPr>
              <a:t>favorite hobby is inspiring love for learning through youtube/blogging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975512" y="3465936"/>
            <a:ext cx="2134372" cy="234546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354283" y="6904870"/>
            <a:ext cx="3579434" cy="327518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019326" y="-97681"/>
            <a:ext cx="12249349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interleaved practice: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588907" y="2239116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your tests will study you on everything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7153" y="1309124"/>
            <a:ext cx="10973694" cy="1063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0"/>
              </a:lnSpc>
            </a:pPr>
            <a:r>
              <a:rPr lang="en-US" sz="6164">
                <a:solidFill>
                  <a:srgbClr val="FFFFFF"/>
                </a:solidFill>
                <a:latin typeface="Gagalin"/>
              </a:rPr>
              <a:t>benefits: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251030" y="5678050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Fasciliates more neuron connections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86974">
            <a:off x="12783900" y="1686703"/>
            <a:ext cx="2281116" cy="228111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630847" y="4109189"/>
            <a:ext cx="2921325" cy="261823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27283" y="7121330"/>
            <a:ext cx="1748821" cy="227488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618930" y="-97681"/>
            <a:ext cx="9050139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dynamic testing: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7153" y="1309124"/>
            <a:ext cx="10973694" cy="1063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0"/>
              </a:lnSpc>
            </a:pPr>
            <a:r>
              <a:rPr lang="en-US" sz="6164">
                <a:solidFill>
                  <a:srgbClr val="FFFFFF"/>
                </a:solidFill>
                <a:latin typeface="Gagalin"/>
              </a:rPr>
              <a:t>benefits: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3306233" y="2147176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reveals areas of weakness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487107" y="4738223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gives your study sessions focus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2257630" y="7220690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mimics what the test will be like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0" y="8810530"/>
            <a:ext cx="1601292" cy="146111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88857" y="5952238"/>
            <a:ext cx="2910286" cy="41148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800923" y="-97681"/>
            <a:ext cx="6686154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mentimeter!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48051" y="4036006"/>
            <a:ext cx="8191897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try your best!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597517" y="1550779"/>
            <a:ext cx="7092965" cy="57453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400224" y="-97681"/>
            <a:ext cx="15487551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bonus! generative learning: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7153" y="7098855"/>
            <a:ext cx="10973694" cy="215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0"/>
              </a:lnSpc>
            </a:pPr>
            <a:r>
              <a:rPr lang="en-US" sz="6164">
                <a:solidFill>
                  <a:srgbClr val="FFFFFF"/>
                </a:solidFill>
                <a:latin typeface="Gagalin"/>
              </a:rPr>
              <a:t>solving problems you don't know the answer to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-103231" y="5720350"/>
            <a:ext cx="6012814" cy="136039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05238" y="6113822"/>
            <a:ext cx="1995876" cy="25768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7256" y="6815676"/>
            <a:ext cx="1646883" cy="15570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086202" y="6815676"/>
            <a:ext cx="1646883" cy="155705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163577" y="5336478"/>
            <a:ext cx="1479198" cy="147919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773125" y="5500480"/>
            <a:ext cx="3328766" cy="365798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9933" y="5500480"/>
            <a:ext cx="4415195" cy="2464482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02257" y="-97681"/>
            <a:ext cx="17083485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effective studying techniques: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7256" y="3567132"/>
            <a:ext cx="5451840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flashcards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29304" y="3567132"/>
            <a:ext cx="6616408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practice tests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59327" y="3567132"/>
            <a:ext cx="6616408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teaching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0051" y="0"/>
            <a:ext cx="17267898" cy="36733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-61293"/>
            <a:ext cx="4789757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98243" y="-61293"/>
            <a:ext cx="4789757" cy="4114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47556" y="6029090"/>
            <a:ext cx="4131342" cy="290743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590210" y="6018311"/>
            <a:ext cx="3403383" cy="647997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56164" y="6291606"/>
            <a:ext cx="2770640" cy="258362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930552" y="-445948"/>
            <a:ext cx="10426895" cy="177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47"/>
              </a:lnSpc>
            </a:pPr>
            <a:r>
              <a:rPr lang="en-US" sz="10319">
                <a:solidFill>
                  <a:srgbClr val="FFFFFF"/>
                </a:solidFill>
                <a:latin typeface="Gagalin"/>
              </a:rPr>
              <a:t>congratulations!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32089" y="5182429"/>
            <a:ext cx="2962275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aidan helfant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84963" y="5208497"/>
            <a:ext cx="4118074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aidanlifeadvice.com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31473" y="5208497"/>
            <a:ext cx="4620022" cy="61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FFF"/>
                </a:solidFill>
                <a:latin typeface="Gagalin"/>
              </a:rPr>
              <a:t>habit-changing basics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91818" y="3086100"/>
            <a:ext cx="2904363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651524" y="-183406"/>
            <a:ext cx="8984953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questions?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18533" y="7817485"/>
            <a:ext cx="10650935" cy="2469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>
                <a:solidFill>
                  <a:srgbClr val="FFFFFF"/>
                </a:solidFill>
                <a:latin typeface="Gagalin"/>
              </a:rPr>
              <a:t>don't be shy!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75134" y="2576729"/>
            <a:ext cx="2595926" cy="265567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33334" y="2037073"/>
            <a:ext cx="2072834" cy="310642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82452" y="-97681"/>
            <a:ext cx="14923096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feel free to ask questions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5391424"/>
            <a:ext cx="7415597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381759" indent="-690880" lvl="1">
              <a:lnSpc>
                <a:spcPts val="8959"/>
              </a:lnSpc>
              <a:buFont typeface="Arial"/>
              <a:buChar char="•"/>
            </a:pPr>
            <a:r>
              <a:rPr lang="en-US" sz="6399">
                <a:solidFill>
                  <a:srgbClr val="FF1616"/>
                </a:solidFill>
                <a:latin typeface="Gagalin"/>
              </a:rPr>
              <a:t>Not urgent wait until end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93397" y="5391424"/>
            <a:ext cx="10209935" cy="2234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381759" indent="-690880" lvl="1">
              <a:lnSpc>
                <a:spcPts val="8959"/>
              </a:lnSpc>
              <a:buFont typeface="Arial"/>
              <a:buChar char="•"/>
            </a:pPr>
            <a:r>
              <a:rPr lang="en-US" sz="6399">
                <a:solidFill>
                  <a:srgbClr val="FF1616"/>
                </a:solidFill>
                <a:latin typeface="Gagalin"/>
              </a:rPr>
              <a:t>raise your hand before asking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176611" y="4695730"/>
            <a:ext cx="3934778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71249" y="5461894"/>
            <a:ext cx="5151549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8167" y="5721986"/>
            <a:ext cx="3720486" cy="456501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0" y="8810530"/>
            <a:ext cx="1601292" cy="146111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0" y="-145306"/>
            <a:ext cx="18288000" cy="429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what study techniques do you use?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991985" y="2740307"/>
            <a:ext cx="2270107" cy="226017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074341" y="5834574"/>
            <a:ext cx="4105395" cy="235547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097633" y="-97681"/>
            <a:ext cx="14092734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questions to keep in mind: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711493" y="1417429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do my study techniques require effort?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608573" y="4795624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Do I enjoy the process of learning?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2003911" y="7691340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Do I run away or accept failure?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25" r="0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739028" y="1882857"/>
            <a:ext cx="1849292" cy="159375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073043" y="3647181"/>
            <a:ext cx="4161513" cy="219673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30447" y="5406398"/>
            <a:ext cx="2172318" cy="227766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3432431" y="7991166"/>
            <a:ext cx="2922929" cy="19492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759853" y="-145306"/>
            <a:ext cx="14768294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What you will learn: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334419" y="2081373"/>
            <a:ext cx="14329119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Carol Dweck's growth mindset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4998980" y="3819661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Common study trap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2475748" y="6015996"/>
            <a:ext cx="19263211" cy="250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concepts of effective studying</a:t>
            </a:r>
          </a:p>
          <a:p>
            <a:pPr algn="ctr">
              <a:lnSpc>
                <a:spcPts val="100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-2990119" y="8031480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4. actionable study techniques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4100" y="6728958"/>
            <a:ext cx="3698315" cy="297882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890771" y="6279475"/>
            <a:ext cx="3450998" cy="367127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02416" y="7516368"/>
            <a:ext cx="7315200" cy="277063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946231" y="-145306"/>
            <a:ext cx="14395539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carol dweck's Study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40" y="4284304"/>
            <a:ext cx="6675966" cy="1632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8"/>
              </a:lnSpc>
            </a:pPr>
            <a:r>
              <a:rPr lang="en-US" sz="4684">
                <a:solidFill>
                  <a:srgbClr val="FFFFFF"/>
                </a:solidFill>
                <a:latin typeface="Gagalin"/>
              </a:rPr>
              <a:t>taught about brain and studying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38781" y="3867820"/>
            <a:ext cx="7147064" cy="246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8"/>
              </a:lnSpc>
            </a:pPr>
            <a:r>
              <a:rPr lang="en-US" sz="4684">
                <a:solidFill>
                  <a:srgbClr val="FFFFFF"/>
                </a:solidFill>
                <a:latin typeface="Gagalin"/>
              </a:rPr>
              <a:t>taught about how effortful learning makes you smarter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6789" y="1965710"/>
            <a:ext cx="5286267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1616"/>
                </a:solidFill>
                <a:latin typeface="Gagalin"/>
              </a:rPr>
              <a:t>group 1: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96816" y="1965710"/>
            <a:ext cx="5630994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1616"/>
                </a:solidFill>
                <a:latin typeface="Gagalin"/>
              </a:rPr>
              <a:t>group 2: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807" y="4423186"/>
            <a:ext cx="6738717" cy="434903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848191" y="5281451"/>
            <a:ext cx="1703950" cy="26325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58957" y="4835294"/>
            <a:ext cx="5329043" cy="545170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760389" y="6024402"/>
            <a:ext cx="2935864" cy="426259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613221" y="-97681"/>
            <a:ext cx="17061557" cy="164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Gagalin"/>
              </a:rPr>
              <a:t>kids adopted a growth mindset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6789" y="1965710"/>
            <a:ext cx="5286267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1616"/>
                </a:solidFill>
                <a:latin typeface="Gagalin"/>
              </a:rPr>
              <a:t>group 1: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796816" y="1965710"/>
            <a:ext cx="5630994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1616"/>
                </a:solidFill>
                <a:latin typeface="Gagalin"/>
              </a:rPr>
              <a:t>group 2: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1875" r="0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615016">
            <a:off x="6347088" y="2548709"/>
            <a:ext cx="4764716" cy="466346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937467" y="7099799"/>
            <a:ext cx="2679373" cy="298953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54083" y="-145306"/>
            <a:ext cx="16179834" cy="2109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4"/>
              </a:lnSpc>
            </a:pPr>
            <a:r>
              <a:rPr lang="en-US" sz="12281">
                <a:solidFill>
                  <a:srgbClr val="FFFFFF"/>
                </a:solidFill>
                <a:latin typeface="Gagalin"/>
              </a:rPr>
              <a:t>Why does this matter?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2029294" y="2393084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1. you are more than your genetics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975211" y="5872979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Gagalin"/>
              </a:rPr>
              <a:t>2. accept failure is part of the process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4853270" y="8876339"/>
            <a:ext cx="19263211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1616"/>
                </a:solidFill>
                <a:latin typeface="Gagalin"/>
              </a:rPr>
              <a:t>3. Makes learning fun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DAEuVJzOOcQ</dc:identifier>
  <dcterms:modified xsi:type="dcterms:W3CDTF">2011-08-01T06:04:30Z</dcterms:modified>
  <cp:revision>1</cp:revision>
  <dc:title>SPLASH Science of Learning Slides</dc:title>
</cp:coreProperties>
</file>